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493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495" r:id="rId52"/>
    <p:sldId id="496" r:id="rId53"/>
    <p:sldId id="497" r:id="rId54"/>
    <p:sldId id="505" r:id="rId55"/>
    <p:sldId id="506" r:id="rId56"/>
    <p:sldId id="500" r:id="rId57"/>
    <p:sldId id="498" r:id="rId58"/>
    <p:sldId id="499" r:id="rId59"/>
    <p:sldId id="308" r:id="rId60"/>
    <p:sldId id="309" r:id="rId61"/>
    <p:sldId id="501" r:id="rId62"/>
    <p:sldId id="502" r:id="rId63"/>
    <p:sldId id="503" r:id="rId64"/>
    <p:sldId id="504" r:id="rId65"/>
    <p:sldId id="310" r:id="rId66"/>
    <p:sldId id="311" r:id="rId67"/>
    <p:sldId id="312" r:id="rId68"/>
    <p:sldId id="507" r:id="rId69"/>
    <p:sldId id="508" r:id="rId70"/>
    <p:sldId id="313" r:id="rId71"/>
    <p:sldId id="314" r:id="rId72"/>
    <p:sldId id="509" r:id="rId73"/>
    <p:sldId id="510" r:id="rId74"/>
    <p:sldId id="511" r:id="rId75"/>
    <p:sldId id="512" r:id="rId76"/>
    <p:sldId id="513" r:id="rId77"/>
    <p:sldId id="514" r:id="rId78"/>
    <p:sldId id="515" r:id="rId79"/>
    <p:sldId id="516" r:id="rId80"/>
    <p:sldId id="315" r:id="rId81"/>
    <p:sldId id="517" r:id="rId82"/>
    <p:sldId id="518" r:id="rId83"/>
    <p:sldId id="519" r:id="rId84"/>
    <p:sldId id="520" r:id="rId85"/>
    <p:sldId id="521" r:id="rId86"/>
    <p:sldId id="316" r:id="rId87"/>
    <p:sldId id="317" r:id="rId88"/>
    <p:sldId id="318" r:id="rId89"/>
    <p:sldId id="319" r:id="rId90"/>
    <p:sldId id="522" r:id="rId91"/>
    <p:sldId id="523" r:id="rId92"/>
    <p:sldId id="524" r:id="rId93"/>
    <p:sldId id="527" r:id="rId94"/>
    <p:sldId id="525" r:id="rId95"/>
    <p:sldId id="526" r:id="rId96"/>
    <p:sldId id="322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  <p:sldId id="412" r:id="rId154"/>
    <p:sldId id="413" r:id="rId155"/>
    <p:sldId id="414" r:id="rId156"/>
    <p:sldId id="415" r:id="rId157"/>
    <p:sldId id="416" r:id="rId158"/>
    <p:sldId id="417" r:id="rId159"/>
    <p:sldId id="418" r:id="rId160"/>
    <p:sldId id="419" r:id="rId161"/>
    <p:sldId id="420" r:id="rId162"/>
    <p:sldId id="421" r:id="rId163"/>
    <p:sldId id="422" r:id="rId164"/>
    <p:sldId id="423" r:id="rId165"/>
    <p:sldId id="424" r:id="rId166"/>
    <p:sldId id="425" r:id="rId167"/>
    <p:sldId id="426" r:id="rId168"/>
    <p:sldId id="427" r:id="rId169"/>
    <p:sldId id="428" r:id="rId170"/>
    <p:sldId id="429" r:id="rId171"/>
    <p:sldId id="430" r:id="rId172"/>
    <p:sldId id="431" r:id="rId173"/>
    <p:sldId id="432" r:id="rId174"/>
    <p:sldId id="433" r:id="rId175"/>
    <p:sldId id="434" r:id="rId176"/>
    <p:sldId id="435" r:id="rId177"/>
    <p:sldId id="436" r:id="rId178"/>
    <p:sldId id="437" r:id="rId179"/>
    <p:sldId id="438" r:id="rId180"/>
    <p:sldId id="439" r:id="rId181"/>
    <p:sldId id="440" r:id="rId182"/>
    <p:sldId id="441" r:id="rId183"/>
    <p:sldId id="442" r:id="rId184"/>
    <p:sldId id="443" r:id="rId185"/>
    <p:sldId id="444" r:id="rId186"/>
    <p:sldId id="445" r:id="rId187"/>
    <p:sldId id="446" r:id="rId188"/>
    <p:sldId id="447" r:id="rId189"/>
    <p:sldId id="448" r:id="rId190"/>
    <p:sldId id="449" r:id="rId191"/>
    <p:sldId id="450" r:id="rId192"/>
    <p:sldId id="451" r:id="rId193"/>
    <p:sldId id="452" r:id="rId194"/>
    <p:sldId id="453" r:id="rId195"/>
    <p:sldId id="454" r:id="rId196"/>
    <p:sldId id="455" r:id="rId197"/>
    <p:sldId id="456" r:id="rId198"/>
    <p:sldId id="457" r:id="rId199"/>
    <p:sldId id="458" r:id="rId200"/>
    <p:sldId id="459" r:id="rId201"/>
    <p:sldId id="460" r:id="rId202"/>
    <p:sldId id="461" r:id="rId203"/>
    <p:sldId id="462" r:id="rId204"/>
    <p:sldId id="463" r:id="rId205"/>
    <p:sldId id="464" r:id="rId206"/>
    <p:sldId id="465" r:id="rId207"/>
    <p:sldId id="466" r:id="rId208"/>
    <p:sldId id="467" r:id="rId209"/>
    <p:sldId id="468" r:id="rId210"/>
    <p:sldId id="469" r:id="rId211"/>
    <p:sldId id="470" r:id="rId212"/>
    <p:sldId id="471" r:id="rId213"/>
    <p:sldId id="472" r:id="rId214"/>
    <p:sldId id="473" r:id="rId215"/>
    <p:sldId id="474" r:id="rId216"/>
    <p:sldId id="475" r:id="rId217"/>
    <p:sldId id="476" r:id="rId218"/>
    <p:sldId id="477" r:id="rId219"/>
    <p:sldId id="478" r:id="rId220"/>
    <p:sldId id="479" r:id="rId221"/>
    <p:sldId id="480" r:id="rId222"/>
    <p:sldId id="481" r:id="rId223"/>
    <p:sldId id="482" r:id="rId224"/>
    <p:sldId id="483" r:id="rId225"/>
    <p:sldId id="484" r:id="rId226"/>
    <p:sldId id="485" r:id="rId227"/>
    <p:sldId id="486" r:id="rId228"/>
    <p:sldId id="487" r:id="rId229"/>
    <p:sldId id="488" r:id="rId230"/>
    <p:sldId id="489" r:id="rId231"/>
    <p:sldId id="490" r:id="rId232"/>
    <p:sldId id="491" r:id="rId233"/>
    <p:sldId id="492" r:id="rId234"/>
  </p:sldIdLst>
  <p:sldSz cx="9144000" cy="6858000" type="screen4x3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tableStyles" Target="tableStyle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viewProps" Target="view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06F9-53C3-4C17-8B54-21A42270CCDE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0E83-E396-4FC6-BDB0-293394B17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17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06F9-53C3-4C17-8B54-21A42270CCDE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0E83-E396-4FC6-BDB0-293394B17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06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06F9-53C3-4C17-8B54-21A42270CCDE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0E83-E396-4FC6-BDB0-293394B17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0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06F9-53C3-4C17-8B54-21A42270CCDE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0E83-E396-4FC6-BDB0-293394B17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8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06F9-53C3-4C17-8B54-21A42270CCDE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0E83-E396-4FC6-BDB0-293394B17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4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06F9-53C3-4C17-8B54-21A42270CCDE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0E83-E396-4FC6-BDB0-293394B17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59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06F9-53C3-4C17-8B54-21A42270CCDE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0E83-E396-4FC6-BDB0-293394B17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9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06F9-53C3-4C17-8B54-21A42270CCDE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0E83-E396-4FC6-BDB0-293394B17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22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06F9-53C3-4C17-8B54-21A42270CCDE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0E83-E396-4FC6-BDB0-293394B17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16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06F9-53C3-4C17-8B54-21A42270CCDE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0E83-E396-4FC6-BDB0-293394B17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06F9-53C3-4C17-8B54-21A42270CCDE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00E83-E396-4FC6-BDB0-293394B17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97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606F9-53C3-4C17-8B54-21A42270CCDE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00E83-E396-4FC6-BDB0-293394B17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89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Fotoalbum Mládeže</a:t>
            </a:r>
            <a:br>
              <a:rPr lang="cs-CZ" dirty="0" smtClean="0"/>
            </a:br>
            <a:r>
              <a:rPr lang="cs-CZ" dirty="0" smtClean="0"/>
              <a:t>2004-2006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Vytvořil: kolektiv fotografů Mládeže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65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4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45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09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80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82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5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4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4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78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846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76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4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36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485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88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23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58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2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47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45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8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48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4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79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48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64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0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33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627784" y="26064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Berlín 8/2006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1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06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6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3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8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29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4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2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23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01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04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0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57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2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16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2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8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4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8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6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11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58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0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7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9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erlin_8-2006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0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79512" y="216677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Čermná </a:t>
            </a:r>
            <a:r>
              <a:rPr lang="cs-CZ" sz="4000" b="1" dirty="0" err="1" smtClean="0">
                <a:solidFill>
                  <a:srgbClr val="FF0000"/>
                </a:solidFill>
              </a:rPr>
              <a:t>fest</a:t>
            </a:r>
            <a:r>
              <a:rPr lang="cs-CZ" sz="40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8/2006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5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2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9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395536" y="5733256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ZBYTOV 2005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2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48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6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1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7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0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20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48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4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3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78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4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2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07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47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36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461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3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ermna-fest_8-2006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7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cert-A.L.Davison_9-2006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627784" y="5373216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Koncert A.L. </a:t>
            </a:r>
            <a:r>
              <a:rPr lang="cs-CZ" sz="4000" b="1" dirty="0" err="1" smtClean="0">
                <a:solidFill>
                  <a:srgbClr val="FF0000"/>
                </a:solidFill>
              </a:rPr>
              <a:t>Davisona</a:t>
            </a:r>
            <a:r>
              <a:rPr lang="cs-CZ" sz="4000" b="1" dirty="0" smtClean="0">
                <a:solidFill>
                  <a:srgbClr val="FF0000"/>
                </a:solidFill>
              </a:rPr>
              <a:t> 9/2006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8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cert-A.L.Davison_9-2006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64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cert-A.L.Davison_9-2006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5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02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cert-A.L.Davison_9-2006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2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cert-A.L.Davison_9-2006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76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cert-A.L.Davison_9-2006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446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cert-A.L.Davison_9-2006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01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cert-A.L.Davison_9-2006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cert-A.L.Davison_9-2006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72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cert-A.L.Davison_9-2006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53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cert-A.L.Davison_9-2006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1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cert-A.L.Davison_9-2006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2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cert-A.L.Davison_9-2006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946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11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cert-A.L.Davison_9-2006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2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4788024" y="116632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Čajovna 11/2006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4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23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6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41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11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3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148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10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4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65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60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88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08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14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25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51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3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11-2006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74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638200" y="5373216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Návštěva Švýcarů +  Silvestr 2006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627784" y="5805264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ZBYTOV 2004</a:t>
            </a:r>
            <a:endParaRPr lang="cs-CZ" sz="4000" b="1" dirty="0">
              <a:solidFill>
                <a:srgbClr val="FF0000"/>
              </a:solidFill>
            </a:endParaRPr>
          </a:p>
        </p:txBody>
      </p:sp>
      <p:pic>
        <p:nvPicPr>
          <p:cNvPr id="4" name="Obrázek 3" descr="Zbytov04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46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2339752" y="5733256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ZBYTOV </a:t>
            </a:r>
            <a:r>
              <a:rPr lang="cs-CZ" sz="4000" b="1" dirty="0" smtClean="0">
                <a:solidFill>
                  <a:srgbClr val="FF0000"/>
                </a:solidFill>
              </a:rPr>
              <a:t>2004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7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4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7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9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85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96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09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28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10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1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1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14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87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1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74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7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6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67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807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5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1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257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4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16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8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4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81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98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32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95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80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6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2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52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71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35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59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vycari+silvestr_2006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1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85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15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20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71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4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7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4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00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5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98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5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05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ucni_zvoneni_7-2006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64" y="9056"/>
            <a:ext cx="51419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201148" y="260648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Ruční zvonění 7/2006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8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ucni_zvoneni_7-2006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87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ucni_zvoneni_7-2006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88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ucni_zvoneni_7-2006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1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ucni_zvoneni_7-2006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78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ucni_zvoneni_7-2006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26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ucni_zvoneni_7-2006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43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4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61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ucni_zvoneni_7-2006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97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ucni_zvoneni_7-2006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53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ucni_zvoneni_7-2006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64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ucni_zvoneni_7-2006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4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ucni_zvoneni_7-2006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47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4572000" y="26064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Hron 8/2006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8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95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8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4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20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4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22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74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40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65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40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97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31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94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46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35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3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4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0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6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52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52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14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7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80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4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41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04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4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9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7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7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91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855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75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86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2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00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72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3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4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36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19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47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73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38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00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56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00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04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25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00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4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2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2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70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8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1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30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7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on_8-2006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2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483768" y="594928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ZBYTOV 2006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4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6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18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37</Words>
  <Application>Microsoft Office PowerPoint</Application>
  <PresentationFormat>Předvádění na obrazovce (4:3)</PresentationFormat>
  <Paragraphs>14</Paragraphs>
  <Slides>233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233</vt:i4>
      </vt:variant>
    </vt:vector>
  </HeadingPairs>
  <TitlesOfParts>
    <vt:vector size="234" baseType="lpstr">
      <vt:lpstr>Motiv systému Office</vt:lpstr>
      <vt:lpstr>Fotoalbum Mládeže 2004-2006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 Mládeže 2004-2006</dc:title>
  <dc:creator>Lukáš</dc:creator>
  <cp:lastModifiedBy>Lukáš</cp:lastModifiedBy>
  <cp:revision>5</cp:revision>
  <dcterms:created xsi:type="dcterms:W3CDTF">2012-12-28T16:29:59Z</dcterms:created>
  <dcterms:modified xsi:type="dcterms:W3CDTF">2013-01-02T09:45:39Z</dcterms:modified>
</cp:coreProperties>
</file>